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63" r:id="rId6"/>
    <p:sldId id="264" r:id="rId7"/>
    <p:sldId id="265" r:id="rId8"/>
    <p:sldId id="267" r:id="rId9"/>
    <p:sldId id="26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0004CF-FF53-4B78-9F33-AD2BA88FF2BD}" v="4" dt="2023-10-16T00:57:12.1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6327"/>
  </p:normalViewPr>
  <p:slideViewPr>
    <p:cSldViewPr snapToGrid="0" showGuides="1">
      <p:cViewPr varScale="1">
        <p:scale>
          <a:sx n="80" d="100"/>
          <a:sy n="80" d="100"/>
        </p:scale>
        <p:origin x="782"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790004CF-FF53-4B78-9F33-AD2BA88FF2BD}"/>
    <pc:docChg chg="undo custSel modSld">
      <pc:chgData name="Taryn Somerville" userId="69027dbc-bab2-498d-a7ad-5b94e4d4fd30" providerId="ADAL" clId="{790004CF-FF53-4B78-9F33-AD2BA88FF2BD}" dt="2023-10-16T03:04:27.639" v="66" actId="1076"/>
      <pc:docMkLst>
        <pc:docMk/>
      </pc:docMkLst>
      <pc:sldChg chg="modSp mod">
        <pc:chgData name="Taryn Somerville" userId="69027dbc-bab2-498d-a7ad-5b94e4d4fd30" providerId="ADAL" clId="{790004CF-FF53-4B78-9F33-AD2BA88FF2BD}" dt="2023-10-16T01:53:16.140" v="23" actId="1037"/>
        <pc:sldMkLst>
          <pc:docMk/>
          <pc:sldMk cId="1861694298" sldId="257"/>
        </pc:sldMkLst>
        <pc:spChg chg="mod">
          <ac:chgData name="Taryn Somerville" userId="69027dbc-bab2-498d-a7ad-5b94e4d4fd30" providerId="ADAL" clId="{790004CF-FF53-4B78-9F33-AD2BA88FF2BD}" dt="2023-10-16T01:53:16.140" v="23" actId="1037"/>
          <ac:spMkLst>
            <pc:docMk/>
            <pc:sldMk cId="1861694298" sldId="257"/>
            <ac:spMk id="2" creationId="{090296C7-6FD1-CC0D-129F-3FDF2DC20D30}"/>
          </ac:spMkLst>
        </pc:spChg>
      </pc:sldChg>
      <pc:sldChg chg="modSp mod">
        <pc:chgData name="Taryn Somerville" userId="69027dbc-bab2-498d-a7ad-5b94e4d4fd30" providerId="ADAL" clId="{790004CF-FF53-4B78-9F33-AD2BA88FF2BD}" dt="2023-10-16T03:03:39.173" v="51" actId="14100"/>
        <pc:sldMkLst>
          <pc:docMk/>
          <pc:sldMk cId="3128193574" sldId="263"/>
        </pc:sldMkLst>
        <pc:spChg chg="mod">
          <ac:chgData name="Taryn Somerville" userId="69027dbc-bab2-498d-a7ad-5b94e4d4fd30" providerId="ADAL" clId="{790004CF-FF53-4B78-9F33-AD2BA88FF2BD}" dt="2023-10-16T03:03:39.173" v="51" actId="14100"/>
          <ac:spMkLst>
            <pc:docMk/>
            <pc:sldMk cId="3128193574" sldId="263"/>
            <ac:spMk id="2" creationId="{090296C7-6FD1-CC0D-129F-3FDF2DC20D30}"/>
          </ac:spMkLst>
        </pc:spChg>
      </pc:sldChg>
      <pc:sldChg chg="modSp mod">
        <pc:chgData name="Taryn Somerville" userId="69027dbc-bab2-498d-a7ad-5b94e4d4fd30" providerId="ADAL" clId="{790004CF-FF53-4B78-9F33-AD2BA88FF2BD}" dt="2023-10-16T03:02:12.058" v="34" actId="403"/>
        <pc:sldMkLst>
          <pc:docMk/>
          <pc:sldMk cId="2204212715" sldId="264"/>
        </pc:sldMkLst>
        <pc:spChg chg="mod">
          <ac:chgData name="Taryn Somerville" userId="69027dbc-bab2-498d-a7ad-5b94e4d4fd30" providerId="ADAL" clId="{790004CF-FF53-4B78-9F33-AD2BA88FF2BD}" dt="2023-10-16T03:02:12.058" v="34" actId="403"/>
          <ac:spMkLst>
            <pc:docMk/>
            <pc:sldMk cId="2204212715" sldId="264"/>
            <ac:spMk id="2" creationId="{090296C7-6FD1-CC0D-129F-3FDF2DC20D30}"/>
          </ac:spMkLst>
        </pc:spChg>
      </pc:sldChg>
      <pc:sldChg chg="modSp mod">
        <pc:chgData name="Taryn Somerville" userId="69027dbc-bab2-498d-a7ad-5b94e4d4fd30" providerId="ADAL" clId="{790004CF-FF53-4B78-9F33-AD2BA88FF2BD}" dt="2023-10-16T03:03:48.546" v="52" actId="1076"/>
        <pc:sldMkLst>
          <pc:docMk/>
          <pc:sldMk cId="4062647449" sldId="265"/>
        </pc:sldMkLst>
        <pc:spChg chg="mod">
          <ac:chgData name="Taryn Somerville" userId="69027dbc-bab2-498d-a7ad-5b94e4d4fd30" providerId="ADAL" clId="{790004CF-FF53-4B78-9F33-AD2BA88FF2BD}" dt="2023-10-16T03:03:48.546" v="52" actId="1076"/>
          <ac:spMkLst>
            <pc:docMk/>
            <pc:sldMk cId="4062647449" sldId="265"/>
            <ac:spMk id="2" creationId="{090296C7-6FD1-CC0D-129F-3FDF2DC20D30}"/>
          </ac:spMkLst>
        </pc:spChg>
      </pc:sldChg>
      <pc:sldChg chg="modSp mod">
        <pc:chgData name="Taryn Somerville" userId="69027dbc-bab2-498d-a7ad-5b94e4d4fd30" providerId="ADAL" clId="{790004CF-FF53-4B78-9F33-AD2BA88FF2BD}" dt="2023-10-16T03:04:27.639" v="66" actId="1076"/>
        <pc:sldMkLst>
          <pc:docMk/>
          <pc:sldMk cId="2874185803" sldId="266"/>
        </pc:sldMkLst>
        <pc:spChg chg="mod">
          <ac:chgData name="Taryn Somerville" userId="69027dbc-bab2-498d-a7ad-5b94e4d4fd30" providerId="ADAL" clId="{790004CF-FF53-4B78-9F33-AD2BA88FF2BD}" dt="2023-10-16T03:04:27.639" v="66" actId="1076"/>
          <ac:spMkLst>
            <pc:docMk/>
            <pc:sldMk cId="2874185803" sldId="266"/>
            <ac:spMk id="2" creationId="{090296C7-6FD1-CC0D-129F-3FDF2DC20D30}"/>
          </ac:spMkLst>
        </pc:spChg>
      </pc:sldChg>
      <pc:sldChg chg="modSp mod">
        <pc:chgData name="Taryn Somerville" userId="69027dbc-bab2-498d-a7ad-5b94e4d4fd30" providerId="ADAL" clId="{790004CF-FF53-4B78-9F33-AD2BA88FF2BD}" dt="2023-10-16T03:03:19.202" v="47" actId="14100"/>
        <pc:sldMkLst>
          <pc:docMk/>
          <pc:sldMk cId="1149421149" sldId="267"/>
        </pc:sldMkLst>
        <pc:spChg chg="mod">
          <ac:chgData name="Taryn Somerville" userId="69027dbc-bab2-498d-a7ad-5b94e4d4fd30" providerId="ADAL" clId="{790004CF-FF53-4B78-9F33-AD2BA88FF2BD}" dt="2023-10-16T03:03:19.202" v="47" actId="14100"/>
          <ac:spMkLst>
            <pc:docMk/>
            <pc:sldMk cId="1149421149" sldId="267"/>
            <ac:spMk id="2" creationId="{090296C7-6FD1-CC0D-129F-3FDF2DC20D30}"/>
          </ac:spMkLst>
        </pc:spChg>
      </pc:sldChg>
    </pc:docChg>
  </pc:docChgLst>
  <pc:docChgLst>
    <pc:chgData name="Rod Yule" userId="e35e4393-21ca-400c-aca5-b80cc1a2e801" providerId="ADAL" clId="{77B52CC3-8D8F-4C89-9E25-3A784340FCFC}"/>
    <pc:docChg chg="custSel delSld modSld">
      <pc:chgData name="Rod Yule" userId="e35e4393-21ca-400c-aca5-b80cc1a2e801" providerId="ADAL" clId="{77B52CC3-8D8F-4C89-9E25-3A784340FCFC}" dt="2023-08-25T02:57:23.430" v="13" actId="313"/>
      <pc:docMkLst>
        <pc:docMk/>
      </pc:docMkLst>
      <pc:sldChg chg="del">
        <pc:chgData name="Rod Yule" userId="e35e4393-21ca-400c-aca5-b80cc1a2e801" providerId="ADAL" clId="{77B52CC3-8D8F-4C89-9E25-3A784340FCFC}" dt="2023-08-25T02:56:12.753" v="0" actId="47"/>
        <pc:sldMkLst>
          <pc:docMk/>
          <pc:sldMk cId="2335367245" sldId="256"/>
        </pc:sldMkLst>
      </pc:sldChg>
      <pc:sldChg chg="modSp mod">
        <pc:chgData name="Rod Yule" userId="e35e4393-21ca-400c-aca5-b80cc1a2e801" providerId="ADAL" clId="{77B52CC3-8D8F-4C89-9E25-3A784340FCFC}" dt="2023-08-25T02:57:02.675" v="7" actId="313"/>
        <pc:sldMkLst>
          <pc:docMk/>
          <pc:sldMk cId="4062647449" sldId="265"/>
        </pc:sldMkLst>
        <pc:spChg chg="mod">
          <ac:chgData name="Rod Yule" userId="e35e4393-21ca-400c-aca5-b80cc1a2e801" providerId="ADAL" clId="{77B52CC3-8D8F-4C89-9E25-3A784340FCFC}" dt="2023-08-25T02:57:02.675" v="7" actId="313"/>
          <ac:spMkLst>
            <pc:docMk/>
            <pc:sldMk cId="4062647449" sldId="265"/>
            <ac:spMk id="2" creationId="{090296C7-6FD1-CC0D-129F-3FDF2DC20D30}"/>
          </ac:spMkLst>
        </pc:spChg>
      </pc:sldChg>
      <pc:sldChg chg="modSp mod">
        <pc:chgData name="Rod Yule" userId="e35e4393-21ca-400c-aca5-b80cc1a2e801" providerId="ADAL" clId="{77B52CC3-8D8F-4C89-9E25-3A784340FCFC}" dt="2023-08-25T02:57:23.430" v="13" actId="313"/>
        <pc:sldMkLst>
          <pc:docMk/>
          <pc:sldMk cId="1149421149" sldId="267"/>
        </pc:sldMkLst>
        <pc:spChg chg="mod">
          <ac:chgData name="Rod Yule" userId="e35e4393-21ca-400c-aca5-b80cc1a2e801" providerId="ADAL" clId="{77B52CC3-8D8F-4C89-9E25-3A784340FCFC}" dt="2023-08-25T02:57:23.430" v="13" actId="313"/>
          <ac:spMkLst>
            <pc:docMk/>
            <pc:sldMk cId="1149421149" sldId="267"/>
            <ac:spMk id="2" creationId="{090296C7-6FD1-CC0D-129F-3FDF2DC20D30}"/>
          </ac:spMkLst>
        </pc:spChg>
      </pc:sldChg>
    </pc:docChg>
  </pc:docChgLst>
  <pc:docChgLst>
    <pc:chgData name="Omar Dalagan" userId="7af59622-c04f-4f5e-a532-d4d5d074cd13" providerId="ADAL" clId="{6ED44322-4126-B044-BD0A-90D00C3C1B9E}"/>
    <pc:docChg chg="custSel modSld">
      <pc:chgData name="Omar Dalagan" userId="7af59622-c04f-4f5e-a532-d4d5d074cd13" providerId="ADAL" clId="{6ED44322-4126-B044-BD0A-90D00C3C1B9E}" dt="2023-10-13T04:56:04.569" v="87" actId="20577"/>
      <pc:docMkLst>
        <pc:docMk/>
      </pc:docMkLst>
      <pc:sldChg chg="delSp modSp mod modClrScheme chgLayout">
        <pc:chgData name="Omar Dalagan" userId="7af59622-c04f-4f5e-a532-d4d5d074cd13" providerId="ADAL" clId="{6ED44322-4126-B044-BD0A-90D00C3C1B9E}" dt="2023-10-13T04:47:14.047" v="28" actId="1036"/>
        <pc:sldMkLst>
          <pc:docMk/>
          <pc:sldMk cId="1861694298" sldId="257"/>
        </pc:sldMkLst>
        <pc:spChg chg="mod ord">
          <ac:chgData name="Omar Dalagan" userId="7af59622-c04f-4f5e-a532-d4d5d074cd13" providerId="ADAL" clId="{6ED44322-4126-B044-BD0A-90D00C3C1B9E}" dt="2023-10-13T04:47:14.047" v="28" actId="1036"/>
          <ac:spMkLst>
            <pc:docMk/>
            <pc:sldMk cId="1861694298" sldId="257"/>
            <ac:spMk id="2" creationId="{090296C7-6FD1-CC0D-129F-3FDF2DC20D30}"/>
          </ac:spMkLst>
        </pc:spChg>
        <pc:spChg chg="del mod">
          <ac:chgData name="Omar Dalagan" userId="7af59622-c04f-4f5e-a532-d4d5d074cd13" providerId="ADAL" clId="{6ED44322-4126-B044-BD0A-90D00C3C1B9E}" dt="2023-10-13T04:46:06.722" v="1" actId="700"/>
          <ac:spMkLst>
            <pc:docMk/>
            <pc:sldMk cId="1861694298" sldId="257"/>
            <ac:spMk id="3" creationId="{4B6B0EEA-03D8-F00B-F3C6-B35F4C410867}"/>
          </ac:spMkLst>
        </pc:spChg>
      </pc:sldChg>
      <pc:sldChg chg="modSp mod">
        <pc:chgData name="Omar Dalagan" userId="7af59622-c04f-4f5e-a532-d4d5d074cd13" providerId="ADAL" clId="{6ED44322-4126-B044-BD0A-90D00C3C1B9E}" dt="2023-10-13T04:48:40.214" v="46" actId="1076"/>
        <pc:sldMkLst>
          <pc:docMk/>
          <pc:sldMk cId="3128193574" sldId="263"/>
        </pc:sldMkLst>
        <pc:spChg chg="mod">
          <ac:chgData name="Omar Dalagan" userId="7af59622-c04f-4f5e-a532-d4d5d074cd13" providerId="ADAL" clId="{6ED44322-4126-B044-BD0A-90D00C3C1B9E}" dt="2023-10-13T04:48:40.214" v="46" actId="1076"/>
          <ac:spMkLst>
            <pc:docMk/>
            <pc:sldMk cId="3128193574" sldId="263"/>
            <ac:spMk id="2" creationId="{090296C7-6FD1-CC0D-129F-3FDF2DC20D30}"/>
          </ac:spMkLst>
        </pc:spChg>
      </pc:sldChg>
      <pc:sldChg chg="modSp mod">
        <pc:chgData name="Omar Dalagan" userId="7af59622-c04f-4f5e-a532-d4d5d074cd13" providerId="ADAL" clId="{6ED44322-4126-B044-BD0A-90D00C3C1B9E}" dt="2023-10-13T04:49:41.155" v="54" actId="1076"/>
        <pc:sldMkLst>
          <pc:docMk/>
          <pc:sldMk cId="2204212715" sldId="264"/>
        </pc:sldMkLst>
        <pc:spChg chg="mod">
          <ac:chgData name="Omar Dalagan" userId="7af59622-c04f-4f5e-a532-d4d5d074cd13" providerId="ADAL" clId="{6ED44322-4126-B044-BD0A-90D00C3C1B9E}" dt="2023-10-13T04:49:41.155" v="54" actId="1076"/>
          <ac:spMkLst>
            <pc:docMk/>
            <pc:sldMk cId="2204212715" sldId="264"/>
            <ac:spMk id="2" creationId="{090296C7-6FD1-CC0D-129F-3FDF2DC20D30}"/>
          </ac:spMkLst>
        </pc:spChg>
      </pc:sldChg>
      <pc:sldChg chg="modSp mod">
        <pc:chgData name="Omar Dalagan" userId="7af59622-c04f-4f5e-a532-d4d5d074cd13" providerId="ADAL" clId="{6ED44322-4126-B044-BD0A-90D00C3C1B9E}" dt="2023-10-13T04:50:58.908" v="70" actId="1076"/>
        <pc:sldMkLst>
          <pc:docMk/>
          <pc:sldMk cId="4062647449" sldId="265"/>
        </pc:sldMkLst>
        <pc:spChg chg="mod">
          <ac:chgData name="Omar Dalagan" userId="7af59622-c04f-4f5e-a532-d4d5d074cd13" providerId="ADAL" clId="{6ED44322-4126-B044-BD0A-90D00C3C1B9E}" dt="2023-10-13T04:50:58.908" v="70" actId="1076"/>
          <ac:spMkLst>
            <pc:docMk/>
            <pc:sldMk cId="4062647449" sldId="265"/>
            <ac:spMk id="2" creationId="{090296C7-6FD1-CC0D-129F-3FDF2DC20D30}"/>
          </ac:spMkLst>
        </pc:spChg>
      </pc:sldChg>
      <pc:sldChg chg="modSp mod">
        <pc:chgData name="Omar Dalagan" userId="7af59622-c04f-4f5e-a532-d4d5d074cd13" providerId="ADAL" clId="{6ED44322-4126-B044-BD0A-90D00C3C1B9E}" dt="2023-10-13T04:56:04.569" v="87" actId="20577"/>
        <pc:sldMkLst>
          <pc:docMk/>
          <pc:sldMk cId="2874185803" sldId="266"/>
        </pc:sldMkLst>
        <pc:spChg chg="mod">
          <ac:chgData name="Omar Dalagan" userId="7af59622-c04f-4f5e-a532-d4d5d074cd13" providerId="ADAL" clId="{6ED44322-4126-B044-BD0A-90D00C3C1B9E}" dt="2023-10-13T04:56:04.569" v="87" actId="20577"/>
          <ac:spMkLst>
            <pc:docMk/>
            <pc:sldMk cId="2874185803" sldId="266"/>
            <ac:spMk id="2" creationId="{090296C7-6FD1-CC0D-129F-3FDF2DC20D30}"/>
          </ac:spMkLst>
        </pc:spChg>
      </pc:sldChg>
      <pc:sldChg chg="modSp mod">
        <pc:chgData name="Omar Dalagan" userId="7af59622-c04f-4f5e-a532-d4d5d074cd13" providerId="ADAL" clId="{6ED44322-4126-B044-BD0A-90D00C3C1B9E}" dt="2023-10-13T04:52:10.429" v="79" actId="1076"/>
        <pc:sldMkLst>
          <pc:docMk/>
          <pc:sldMk cId="1149421149" sldId="267"/>
        </pc:sldMkLst>
        <pc:spChg chg="mod">
          <ac:chgData name="Omar Dalagan" userId="7af59622-c04f-4f5e-a532-d4d5d074cd13" providerId="ADAL" clId="{6ED44322-4126-B044-BD0A-90D00C3C1B9E}" dt="2023-10-13T04:52:10.429" v="79" actId="1076"/>
          <ac:spMkLst>
            <pc:docMk/>
            <pc:sldMk cId="1149421149" sldId="267"/>
            <ac:spMk id="2" creationId="{090296C7-6FD1-CC0D-129F-3FDF2DC20D30}"/>
          </ac:spMkLst>
        </pc:spChg>
      </pc:sldChg>
    </pc:docChg>
  </pc:docChgLst>
  <pc:docChgLst>
    <pc:chgData name="Claire Hill" userId="S::claire.hill@salvationarmy.org.au::395705f2-a15c-40fb-87d5-b2cda3f30c38" providerId="AD" clId="Web-{F6A88533-CDDF-B71E-3945-DA015F4A36C1}"/>
    <pc:docChg chg="modSld">
      <pc:chgData name="Claire Hill" userId="S::claire.hill@salvationarmy.org.au::395705f2-a15c-40fb-87d5-b2cda3f30c38" providerId="AD" clId="Web-{F6A88533-CDDF-B71E-3945-DA015F4A36C1}" dt="2023-08-29T01:27:15.230" v="26" actId="20577"/>
      <pc:docMkLst>
        <pc:docMk/>
      </pc:docMkLst>
      <pc:sldChg chg="modSp">
        <pc:chgData name="Claire Hill" userId="S::claire.hill@salvationarmy.org.au::395705f2-a15c-40fb-87d5-b2cda3f30c38" providerId="AD" clId="Web-{F6A88533-CDDF-B71E-3945-DA015F4A36C1}" dt="2023-08-29T01:24:49.836" v="22" actId="20577"/>
        <pc:sldMkLst>
          <pc:docMk/>
          <pc:sldMk cId="3128193574" sldId="263"/>
        </pc:sldMkLst>
        <pc:spChg chg="mod">
          <ac:chgData name="Claire Hill" userId="S::claire.hill@salvationarmy.org.au::395705f2-a15c-40fb-87d5-b2cda3f30c38" providerId="AD" clId="Web-{F6A88533-CDDF-B71E-3945-DA015F4A36C1}" dt="2023-08-29T01:24:49.836" v="22" actId="20577"/>
          <ac:spMkLst>
            <pc:docMk/>
            <pc:sldMk cId="3128193574" sldId="263"/>
            <ac:spMk id="2" creationId="{090296C7-6FD1-CC0D-129F-3FDF2DC20D30}"/>
          </ac:spMkLst>
        </pc:spChg>
      </pc:sldChg>
      <pc:sldChg chg="modSp">
        <pc:chgData name="Claire Hill" userId="S::claire.hill@salvationarmy.org.au::395705f2-a15c-40fb-87d5-b2cda3f30c38" providerId="AD" clId="Web-{F6A88533-CDDF-B71E-3945-DA015F4A36C1}" dt="2023-08-29T01:27:15.230" v="26" actId="20577"/>
        <pc:sldMkLst>
          <pc:docMk/>
          <pc:sldMk cId="4062647449" sldId="265"/>
        </pc:sldMkLst>
        <pc:spChg chg="mod">
          <ac:chgData name="Claire Hill" userId="S::claire.hill@salvationarmy.org.au::395705f2-a15c-40fb-87d5-b2cda3f30c38" providerId="AD" clId="Web-{F6A88533-CDDF-B71E-3945-DA015F4A36C1}" dt="2023-08-29T01:27:15.230" v="26" actId="20577"/>
          <ac:spMkLst>
            <pc:docMk/>
            <pc:sldMk cId="4062647449" sldId="265"/>
            <ac:spMk id="2" creationId="{090296C7-6FD1-CC0D-129F-3FDF2DC20D30}"/>
          </ac:spMkLst>
        </pc:spChg>
      </pc:sldChg>
    </pc:docChg>
  </pc:docChgLst>
  <pc:docChgLst>
    <pc:chgData name="Julia Hosking" userId="f37c2b41-8689-4b5d-86e4-57670b4b4b69" providerId="ADAL" clId="{3DE8CED2-E3E0-4B4B-A8CE-059D9C326C3B}"/>
    <pc:docChg chg="custSel modSld">
      <pc:chgData name="Julia Hosking" userId="f37c2b41-8689-4b5d-86e4-57670b4b4b69" providerId="ADAL" clId="{3DE8CED2-E3E0-4B4B-A8CE-059D9C326C3B}" dt="2023-09-26T01:41:00.741" v="15" actId="313"/>
      <pc:docMkLst>
        <pc:docMk/>
      </pc:docMkLst>
      <pc:sldChg chg="modSp mod">
        <pc:chgData name="Julia Hosking" userId="f37c2b41-8689-4b5d-86e4-57670b4b4b69" providerId="ADAL" clId="{3DE8CED2-E3E0-4B4B-A8CE-059D9C326C3B}" dt="2023-09-26T01:40:19.920" v="3" actId="20577"/>
        <pc:sldMkLst>
          <pc:docMk/>
          <pc:sldMk cId="4062647449" sldId="265"/>
        </pc:sldMkLst>
        <pc:spChg chg="mod">
          <ac:chgData name="Julia Hosking" userId="f37c2b41-8689-4b5d-86e4-57670b4b4b69" providerId="ADAL" clId="{3DE8CED2-E3E0-4B4B-A8CE-059D9C326C3B}" dt="2023-09-26T01:40:19.920" v="3" actId="20577"/>
          <ac:spMkLst>
            <pc:docMk/>
            <pc:sldMk cId="4062647449" sldId="265"/>
            <ac:spMk id="2" creationId="{090296C7-6FD1-CC0D-129F-3FDF2DC20D30}"/>
          </ac:spMkLst>
        </pc:spChg>
      </pc:sldChg>
      <pc:sldChg chg="modSp mod">
        <pc:chgData name="Julia Hosking" userId="f37c2b41-8689-4b5d-86e4-57670b4b4b69" providerId="ADAL" clId="{3DE8CED2-E3E0-4B4B-A8CE-059D9C326C3B}" dt="2023-09-26T01:41:00.741" v="15" actId="313"/>
        <pc:sldMkLst>
          <pc:docMk/>
          <pc:sldMk cId="2874185803" sldId="266"/>
        </pc:sldMkLst>
        <pc:spChg chg="mod">
          <ac:chgData name="Julia Hosking" userId="f37c2b41-8689-4b5d-86e4-57670b4b4b69" providerId="ADAL" clId="{3DE8CED2-E3E0-4B4B-A8CE-059D9C326C3B}" dt="2023-09-26T01:41:00.741" v="15" actId="313"/>
          <ac:spMkLst>
            <pc:docMk/>
            <pc:sldMk cId="2874185803" sldId="266"/>
            <ac:spMk id="2" creationId="{090296C7-6FD1-CC0D-129F-3FDF2DC20D30}"/>
          </ac:spMkLst>
        </pc:spChg>
      </pc:sldChg>
      <pc:sldChg chg="modSp mod">
        <pc:chgData name="Julia Hosking" userId="f37c2b41-8689-4b5d-86e4-57670b4b4b69" providerId="ADAL" clId="{3DE8CED2-E3E0-4B4B-A8CE-059D9C326C3B}" dt="2023-09-26T01:40:33.618" v="9" actId="313"/>
        <pc:sldMkLst>
          <pc:docMk/>
          <pc:sldMk cId="1149421149" sldId="267"/>
        </pc:sldMkLst>
        <pc:spChg chg="mod">
          <ac:chgData name="Julia Hosking" userId="f37c2b41-8689-4b5d-86e4-57670b4b4b69" providerId="ADAL" clId="{3DE8CED2-E3E0-4B4B-A8CE-059D9C326C3B}" dt="2023-09-26T01:40:33.618" v="9" actId="313"/>
          <ac:spMkLst>
            <pc:docMk/>
            <pc:sldMk cId="1149421149" sldId="267"/>
            <ac:spMk id="2" creationId="{090296C7-6FD1-CC0D-129F-3FDF2DC20D3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3719461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A5E61-E819-C800-D0B4-2A331879BA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A0142B7-A359-2955-D36D-F6C838D67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697937-6FEF-7744-6177-349390B7A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6DA96-9627-3962-25C1-EC824FAC4B6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071E933C-2F91-57FB-54C8-8AE9B1031E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9F29798-4AFA-2C53-160B-BF3FB1072FD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361489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1CD7-247E-EB4B-BFF3-A8AE43244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7D1A83C-573C-11C8-ACFD-CBC789BC2C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98661D-1973-5942-3C97-FC7DDC800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25F45-DB19-690E-1ACE-0F5011E7EC5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39BD3489-7C14-7BF0-3257-BDA8AEAF23D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0DF026-6FB5-E791-42FC-6EA4F59DB3DC}"/>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4206871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7AF0-0F19-21E7-E994-B5F6A0E4849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1D53B25-BFD6-B41F-5C79-1B7729EBD0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9C07DF-780D-1B59-81BB-CA6D0E0CA3C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1981D3D8-CE9D-93C2-5723-0B309C4021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B81F310-9CF2-5214-B353-752D7F15198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463536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AACB5-98C6-98CB-435B-1F76AE251A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FF81AE0-302B-3E4B-814D-7817CC19FC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9E4BDF4-9EEF-D760-4792-A6B32662ECB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8692743-EE81-7BC0-BB6F-D5F21EDB53C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7AF3C43-506A-1A12-69D3-DD4889FC6B13}"/>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628826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87143-D9B9-6633-9CEB-119C3CA7C0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18BFEC7B-4CFD-5C0D-E59A-478AEAC14D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6F7E2D37-1EC2-1FD7-47B8-DEB2A108EE26}"/>
              </a:ext>
            </a:extLst>
          </p:cNvPr>
          <p:cNvSpPr>
            <a:spLocks noGrp="1"/>
          </p:cNvSpPr>
          <p:nvPr>
            <p:ph type="dt" sz="half" idx="10"/>
          </p:nvPr>
        </p:nvSpPr>
        <p:spPr/>
        <p:txBody>
          <a:bodyPr/>
          <a:lstStyle/>
          <a:p>
            <a:fld id="{C5AC36FC-96AF-442C-B04F-6CED3A2BCEED}" type="datetimeFigureOut">
              <a:rPr lang="en-AU" smtClean="0"/>
              <a:t>16/10/2023</a:t>
            </a:fld>
            <a:endParaRPr lang="en-AU" dirty="0"/>
          </a:p>
        </p:txBody>
      </p:sp>
      <p:sp>
        <p:nvSpPr>
          <p:cNvPr id="5" name="Footer Placeholder 4">
            <a:extLst>
              <a:ext uri="{FF2B5EF4-FFF2-40B4-BE49-F238E27FC236}">
                <a16:creationId xmlns:a16="http://schemas.microsoft.com/office/drawing/2014/main" id="{6E1BB985-53FB-5A1F-198C-77E596071932}"/>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D4CF89D-4B56-03B6-4FA7-BEA8F2603722}"/>
              </a:ext>
            </a:extLst>
          </p:cNvPr>
          <p:cNvSpPr>
            <a:spLocks noGrp="1"/>
          </p:cNvSpPr>
          <p:nvPr>
            <p:ph type="sldNum" sz="quarter" idx="12"/>
          </p:nvPr>
        </p:nvSpPr>
        <p:spPr/>
        <p:txBody>
          <a:bodyPr/>
          <a:lstStyle/>
          <a:p>
            <a:endParaRPr lang="en-AU" dirty="0"/>
          </a:p>
        </p:txBody>
      </p:sp>
    </p:spTree>
    <p:extLst>
      <p:ext uri="{BB962C8B-B14F-4D97-AF65-F5344CB8AC3E}">
        <p14:creationId xmlns:p14="http://schemas.microsoft.com/office/powerpoint/2010/main" val="3257932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1955177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right star in the sky&#10;&#10;Description automatically generated">
            <a:extLst>
              <a:ext uri="{FF2B5EF4-FFF2-40B4-BE49-F238E27FC236}">
                <a16:creationId xmlns:a16="http://schemas.microsoft.com/office/drawing/2014/main" id="{B6FBFA48-AFC2-42CA-4451-4CCB3DF39A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4960" y="98552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2281881" y="2095586"/>
            <a:ext cx="7700319" cy="2387600"/>
          </a:xfrm>
        </p:spPr>
        <p:txBody>
          <a:bodyPr anchor="b">
            <a:noAutofit/>
          </a:bodyPr>
          <a:lstStyle>
            <a:lvl1pPr algn="ctr">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37136367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B5B-2CAC-9511-AEE0-13C48F3E3A2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39C48F4-E0A5-FCDA-1F75-0C3544B57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B2172D5-A2FE-658F-DCCA-3FE54AEF04F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5C78E35-3DC8-424E-0A0A-419B573716BC}"/>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833761C-4921-0426-A8E0-5F2C645F5DBA}"/>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78742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FAB9-8D77-36A7-6BEE-4A643C1376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7A91000-F508-AB9E-8D77-DF410D00E3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C74BD6-6390-57F3-D611-B6C32EE716EE}"/>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628ACE7D-EC01-D297-9177-AE440789680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3C27DF-F504-7F04-E546-E3043E97AC3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94880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8D0D-7926-3ADC-99F9-360CBF223CE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3AC6B9-D1B4-4055-4FD7-C51477FC85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FD85DCA-A4BD-6F62-1C57-BB09141F75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CB189E4-C4DF-1DB1-B020-4A48F173F3F7}"/>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2416FF8E-3625-E1BE-D748-1D8A4F3E77A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70E714A-B8A2-DC2A-C391-CD867AA96CE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714013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1ADF-AF91-FFA9-DBE7-4B8F895B8E0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802985-B4FE-4D7D-D7C9-CE055BEA4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B98CA-A143-CF94-6796-E37273D37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89C24D3-4D9B-C4AD-540A-9929A223A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8EB8C1-5C36-75E3-D62B-3248C0608A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20E5575-CEAC-DCA6-F1A2-C8ED4740655D}"/>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8" name="Footer Placeholder 7">
            <a:extLst>
              <a:ext uri="{FF2B5EF4-FFF2-40B4-BE49-F238E27FC236}">
                <a16:creationId xmlns:a16="http://schemas.microsoft.com/office/drawing/2014/main" id="{C3190EE2-CC04-4B52-A154-0529C9C0D79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D0EC2E81-B7EE-116F-2B04-4787D59D6DAF}"/>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148416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56AC-2E67-820D-C10B-113B23911B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EC59305-7495-10E4-7090-51B9FAA086F3}"/>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4" name="Footer Placeholder 3">
            <a:extLst>
              <a:ext uri="{FF2B5EF4-FFF2-40B4-BE49-F238E27FC236}">
                <a16:creationId xmlns:a16="http://schemas.microsoft.com/office/drawing/2014/main" id="{C3E22892-0051-363A-9230-1D794875032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D4DF5B7F-C17F-42D1-BACA-F99BE15E3539}"/>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404957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C8BD6E-D628-163E-757A-4BFB604A9A9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3" name="Footer Placeholder 2">
            <a:extLst>
              <a:ext uri="{FF2B5EF4-FFF2-40B4-BE49-F238E27FC236}">
                <a16:creationId xmlns:a16="http://schemas.microsoft.com/office/drawing/2014/main" id="{E9C2ED80-20D2-49A1-E6E2-06ED674E958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688606E3-890D-0158-F88F-5DF0085BECE5}"/>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846577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blue and white landscape&#10;&#10;Description automatically generated with medium confidence">
            <a:extLst>
              <a:ext uri="{FF2B5EF4-FFF2-40B4-BE49-F238E27FC236}">
                <a16:creationId xmlns:a16="http://schemas.microsoft.com/office/drawing/2014/main" id="{00501EA9-ACEC-733D-CEE5-745189210C52}"/>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6AB31E8-2B66-FAAC-BD96-30D19F52E2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E7E50E83-CF9B-4EDD-BB88-1BF75758ECCD}"/>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5320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b="1" i="0" kern="1200" spc="-150">
          <a:solidFill>
            <a:srgbClr val="002060"/>
          </a:solidFill>
          <a:latin typeface="Tisa Offc Serif Pro" panose="02010804040101020102" pitchFamily="2" charset="0"/>
          <a:ea typeface="+mj-ea"/>
          <a:cs typeface="Tisa Offc Serif Pro" panose="02010804040101020102"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060"/>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060"/>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060"/>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717128" y="1895475"/>
            <a:ext cx="8760247" cy="2736850"/>
          </a:xfrm>
        </p:spPr>
        <p:txBody>
          <a:bodyPr/>
          <a:lstStyle/>
          <a:p>
            <a:r>
              <a:rPr lang="en-US" sz="9600" b="1" dirty="0"/>
              <a:t>Living with </a:t>
            </a:r>
            <a:br>
              <a:rPr lang="en-US" sz="9600" b="1" dirty="0"/>
            </a:br>
            <a:r>
              <a:rPr lang="en-US" sz="9600" b="1" dirty="0"/>
              <a:t>joy</a:t>
            </a:r>
            <a:endParaRPr lang="en-AU" sz="9600" b="1" dirty="0"/>
          </a:p>
        </p:txBody>
      </p:sp>
    </p:spTree>
    <p:extLst>
      <p:ext uri="{BB962C8B-B14F-4D97-AF65-F5344CB8AC3E}">
        <p14:creationId xmlns:p14="http://schemas.microsoft.com/office/powerpoint/2010/main" val="1861694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219075" y="-1559547"/>
            <a:ext cx="11744325" cy="7131671"/>
          </a:xfrm>
        </p:spPr>
        <p:txBody>
          <a:bodyPr>
            <a:normAutofit/>
          </a:bodyPr>
          <a:lstStyle/>
          <a:p>
            <a:pPr>
              <a:lnSpc>
                <a:spcPct val="150000"/>
              </a:lnSpc>
            </a:pPr>
            <a:r>
              <a:rPr lang="en-AU" sz="4000" b="0" spc="0" dirty="0">
                <a:latin typeface="Tisa Offc Serif Pro" panose="02010504030101020102" pitchFamily="2" charset="0"/>
                <a:ea typeface="Calibri" panose="020F0502020204030204" pitchFamily="34" charset="0"/>
                <a:cs typeface="Times New Roman"/>
              </a:rPr>
              <a:t>"</a:t>
            </a:r>
            <a:r>
              <a:rPr lang="en-AU" sz="4000" b="0" spc="0" dirty="0">
                <a:effectLst/>
                <a:latin typeface="Tisa Offc Serif Pro" panose="02010504030101020102" pitchFamily="2" charset="0"/>
                <a:ea typeface="Calibri" panose="020F0502020204030204" pitchFamily="34" charset="0"/>
                <a:cs typeface="Times New Roman"/>
              </a:rPr>
              <a:t>We should, first, think that God leads a very interesting life, and that he is full of joy. Undoubtedly he is the most joyous being in the universe. The abundance of his love and generosity is inseparable from his infinite joy</a:t>
            </a:r>
            <a:r>
              <a:rPr lang="en-AU" sz="4000" b="0" spc="0" dirty="0">
                <a:latin typeface="Tisa Offc Serif Pro" panose="02010504030101020102" pitchFamily="2" charset="0"/>
                <a:ea typeface="Calibri" panose="020F0502020204030204" pitchFamily="34" charset="0"/>
                <a:cs typeface="Times New Roman"/>
              </a:rPr>
              <a:t>."</a:t>
            </a:r>
            <a:br>
              <a:rPr lang="en-AU" sz="240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AU" sz="2400" b="0" spc="0" dirty="0">
                <a:latin typeface="Avenir Next LT Pro" panose="020B0504020202020204" pitchFamily="34" charset="77"/>
                <a:ea typeface="Calibri" panose="020F0502020204030204" pitchFamily="34" charset="0"/>
                <a:cs typeface="Times New Roman"/>
              </a:rPr>
              <a:t>(</a:t>
            </a:r>
            <a:r>
              <a:rPr lang="en-AU" sz="2400" b="0" spc="0" dirty="0">
                <a:effectLst/>
                <a:latin typeface="Avenir Next LT Pro" panose="020B0504020202020204" pitchFamily="34" charset="77"/>
                <a:ea typeface="Calibri" panose="020F0502020204030204" pitchFamily="34" charset="0"/>
                <a:cs typeface="Times New Roman"/>
              </a:rPr>
              <a:t>Dallas Willard)</a:t>
            </a:r>
            <a:endParaRPr lang="en-AU" sz="24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819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394137" y="513707"/>
            <a:ext cx="11403725" cy="4982218"/>
          </a:xfrm>
        </p:spPr>
        <p:txBody>
          <a:bodyPr>
            <a:normAutofit fontScale="90000"/>
          </a:bodyPr>
          <a:lstStyle/>
          <a:p>
            <a:pPr>
              <a:lnSpc>
                <a:spcPct val="115000"/>
              </a:lnSpc>
            </a:pP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I am a poor boy too</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I have no gift to bring</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That's fit to give our King . . . </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Shall I play for you</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On my drum</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Mary nodded</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The ox and lamb kept time</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I played my drum for Him . . . </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Then he smiled at me</a:t>
            </a:r>
            <a:b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800" b="0" spc="0" dirty="0" err="1">
                <a:effectLst/>
                <a:latin typeface="Avenir Next LT Pro" panose="020B0504020202020204" pitchFamily="34" charset="77"/>
                <a:ea typeface="Calibri" panose="020F0502020204030204" pitchFamily="34" charset="0"/>
                <a:cs typeface="Times New Roman" panose="02020603050405020304" pitchFamily="18" charset="0"/>
              </a:rPr>
              <a:t>Me</a:t>
            </a:r>
            <a:r>
              <a:rPr lang="en-US" sz="2800" b="0" spc="0" dirty="0">
                <a:effectLst/>
                <a:latin typeface="Avenir Next LT Pro" panose="020B0504020202020204" pitchFamily="34" charset="77"/>
                <a:ea typeface="Calibri" panose="020F0502020204030204" pitchFamily="34" charset="0"/>
                <a:cs typeface="Times New Roman" panose="02020603050405020304" pitchFamily="18" charset="0"/>
              </a:rPr>
              <a:t> and my drum</a:t>
            </a:r>
            <a:endParaRPr lang="en-AU" sz="28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4212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941924" y="-265951"/>
            <a:ext cx="10308151" cy="5180851"/>
          </a:xfrm>
        </p:spPr>
        <p:txBody>
          <a:bodyPr>
            <a:normAutofit/>
          </a:bodyPr>
          <a:lstStyle/>
          <a:p>
            <a:pPr>
              <a:lnSpc>
                <a:spcPct val="150000"/>
              </a:lnSpc>
            </a:pPr>
            <a:r>
              <a:rPr lang="en-AU" sz="4000" b="0" dirty="0">
                <a:latin typeface="Tisa Offc Serif Pro" panose="02010504030101020102" pitchFamily="2" charset="0"/>
                <a:ea typeface="Calibri" panose="020F0502020204030204" pitchFamily="34" charset="0"/>
                <a:cs typeface="Times New Roman"/>
              </a:rPr>
              <a:t>"</a:t>
            </a:r>
            <a:r>
              <a:rPr lang="en-AU" sz="4000" b="0" dirty="0">
                <a:effectLst/>
                <a:latin typeface="Tisa Offc Serif Pro" panose="02010504030101020102" pitchFamily="2" charset="0"/>
                <a:ea typeface="Calibri" panose="020F0502020204030204" pitchFamily="34" charset="0"/>
                <a:cs typeface="Times New Roman"/>
              </a:rPr>
              <a:t>Joy is the experience of knowing that you are unconditionally loved and that nothing — sickness, failure, emotional distress, oppression, war, or even death — can take that love away</a:t>
            </a:r>
            <a:r>
              <a:rPr lang="en-AU" sz="4000" b="0" dirty="0">
                <a:latin typeface="Tisa Offc Serif Pro" panose="02010504030101020102" pitchFamily="2" charset="0"/>
                <a:ea typeface="Calibri" panose="020F0502020204030204" pitchFamily="34" charset="0"/>
                <a:cs typeface="Times New Roman"/>
              </a:rPr>
              <a:t>..."</a:t>
            </a:r>
            <a:br>
              <a:rPr lang="en-AU" sz="4900" b="0" dirty="0">
                <a:effectLst/>
                <a:latin typeface="Avenir Next LT Pro" panose="020B0504020202020204" pitchFamily="34" charset="77"/>
                <a:ea typeface="Calibri" panose="020F0502020204030204" pitchFamily="34" charset="0"/>
                <a:cs typeface="Times New Roman" panose="02020603050405020304" pitchFamily="18" charset="0"/>
              </a:rPr>
            </a:br>
            <a:r>
              <a:rPr lang="en-AU" sz="2400" b="0" dirty="0">
                <a:latin typeface="Avenir Next LT Pro" panose="020B0504020202020204" pitchFamily="34" charset="77"/>
                <a:ea typeface="Calibri" panose="020F0502020204030204" pitchFamily="34" charset="0"/>
                <a:cs typeface="Times New Roman"/>
              </a:rPr>
              <a:t>(Henri Nouwen)</a:t>
            </a:r>
            <a:endParaRPr lang="en-AU" sz="2400" b="0" dirty="0">
              <a:effectLst/>
              <a:latin typeface="Avenir Next LT Pro" panose="020B0504020202020204" pitchFamily="34" charset="77"/>
              <a:ea typeface="Calibri" panose="020F0502020204030204" pitchFamily="34" charset="0"/>
              <a:cs typeface="Times New Roman"/>
            </a:endParaRPr>
          </a:p>
        </p:txBody>
      </p:sp>
    </p:spTree>
    <p:extLst>
      <p:ext uri="{BB962C8B-B14F-4D97-AF65-F5344CB8AC3E}">
        <p14:creationId xmlns:p14="http://schemas.microsoft.com/office/powerpoint/2010/main" val="4062647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394137" y="228601"/>
            <a:ext cx="11588313" cy="5238749"/>
          </a:xfrm>
        </p:spPr>
        <p:txBody>
          <a:bodyPr>
            <a:normAutofit fontScale="90000"/>
          </a:bodyPr>
          <a:lstStyle/>
          <a:p>
            <a:pPr>
              <a:lnSpc>
                <a:spcPct val="150000"/>
              </a:lnSpc>
            </a:pPr>
            <a:r>
              <a:rPr lang="en-US" sz="4400" b="0" spc="0" dirty="0">
                <a:latin typeface="Tisa Offc Serif Pro" panose="02010504030101020102" pitchFamily="2" charset="0"/>
                <a:ea typeface="Calibri" panose="020F0502020204030204" pitchFamily="34" charset="0"/>
                <a:cs typeface="Times New Roman" panose="02020603050405020304" pitchFamily="18" charset="0"/>
              </a:rPr>
              <a:t>“</a:t>
            </a:r>
            <a:r>
              <a:rPr lang="en-US" sz="4400" b="0" spc="0" dirty="0">
                <a:effectLst/>
                <a:latin typeface="Tisa Offc Serif Pro" panose="02010504030101020102" pitchFamily="2" charset="0"/>
                <a:ea typeface="Calibri" panose="020F0502020204030204" pitchFamily="34" charset="0"/>
                <a:cs typeface="Times New Roman" panose="02020603050405020304" pitchFamily="18" charset="0"/>
              </a:rPr>
              <a:t>Discovering more joy does not save us from the inevitability of hardship and heartbreak. In fact, we may cry more easily, but we will laugh more easily too . . . We have hardship without becoming hard. We have heartbreaks without being broken.” </a:t>
            </a:r>
            <a:br>
              <a:rPr lang="en-US" sz="24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US" sz="2400" b="0" spc="0" dirty="0">
                <a:effectLst/>
                <a:latin typeface="Avenir Next LT Pro" panose="020B0504020202020204" pitchFamily="34" charset="77"/>
                <a:ea typeface="Calibri" panose="020F0502020204030204" pitchFamily="34" charset="0"/>
                <a:cs typeface="Times New Roman" panose="02020603050405020304" pitchFamily="18" charset="0"/>
              </a:rPr>
              <a:t>— Archbishop Desmond Tutu</a:t>
            </a:r>
            <a:endParaRPr lang="en-AU" sz="24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9421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394137" y="942975"/>
            <a:ext cx="11403725" cy="3181350"/>
          </a:xfrm>
        </p:spPr>
        <p:txBody>
          <a:bodyPr>
            <a:normAutofit/>
          </a:bodyPr>
          <a:lstStyle/>
          <a:p>
            <a:pPr>
              <a:lnSpc>
                <a:spcPct val="150000"/>
              </a:lnSpc>
            </a:pPr>
            <a: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t>“Shout for joy to the Lord, all the earth . . . </a:t>
            </a:r>
            <a:b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t>shout for joy before the Lord the King!” </a:t>
            </a:r>
            <a:b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br>
            <a:b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br>
            <a:r>
              <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rPr>
              <a:t>Psalm 98:4,6</a:t>
            </a:r>
            <a:endParaRPr lang="en-AU" sz="24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741858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4" ma:contentTypeDescription="Create a new document." ma:contentTypeScope="" ma:versionID="f3af369bf32dec6f0e67bdcb2e24f14e">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da92c5cf8790d812fe5219e1312db9f6"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SharedWithUsers xmlns="1ad1f5a0-fa71-4dab-a083-db26db2596cf">
      <UserInfo>
        <DisplayName/>
        <AccountId xsi:nil="true"/>
        <AccountType/>
      </UserInfo>
    </SharedWithUsers>
    <MediaLengthInSeconds xmlns="583f0f69-01e1-46ca-86b7-e30e32304800" xsi:nil="true"/>
  </documentManagement>
</p:properties>
</file>

<file path=customXml/itemProps1.xml><?xml version="1.0" encoding="utf-8"?>
<ds:datastoreItem xmlns:ds="http://schemas.openxmlformats.org/officeDocument/2006/customXml" ds:itemID="{CAA83053-49C6-4579-AD19-D10E65E90EC1}">
  <ds:schemaRefs>
    <ds:schemaRef ds:uri="http://schemas.microsoft.com/sharepoint/v3/contenttype/forms"/>
  </ds:schemaRefs>
</ds:datastoreItem>
</file>

<file path=customXml/itemProps2.xml><?xml version="1.0" encoding="utf-8"?>
<ds:datastoreItem xmlns:ds="http://schemas.openxmlformats.org/officeDocument/2006/customXml" ds:itemID="{85E20247-05B9-4224-A06D-478764801DB5}">
  <ds:schemaRefs>
    <ds:schemaRef ds:uri="1ad1f5a0-fa71-4dab-a083-db26db2596cf"/>
    <ds:schemaRef ds:uri="583f0f69-01e1-46ca-86b7-e30e323048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B352A5E-ADBE-4A1A-A9FB-89743F40F2DF}">
  <ds:schemaRefs>
    <ds:schemaRef ds:uri="http://schemas.openxmlformats.org/package/2006/metadata/core-properties"/>
    <ds:schemaRef ds:uri="http://purl.org/dc/terms/"/>
    <ds:schemaRef ds:uri="http://schemas.microsoft.com/office/infopath/2007/PartnerControls"/>
    <ds:schemaRef ds:uri="http://purl.org/dc/dcmitype/"/>
    <ds:schemaRef ds:uri="http://schemas.microsoft.com/office/2006/metadata/properties"/>
    <ds:schemaRef ds:uri="http://schemas.microsoft.com/office/2006/documentManagement/types"/>
    <ds:schemaRef ds:uri="583f0f69-01e1-46ca-86b7-e30e32304800"/>
    <ds:schemaRef ds:uri="http://www.w3.org/XML/1998/namespace"/>
    <ds:schemaRef ds:uri="http://purl.org/dc/elements/1.1/"/>
    <ds:schemaRef ds:uri="1ad1f5a0-fa71-4dab-a083-db26db2596cf"/>
  </ds:schemaRefs>
</ds:datastoreItem>
</file>

<file path=docProps/app.xml><?xml version="1.0" encoding="utf-8"?>
<Properties xmlns="http://schemas.openxmlformats.org/officeDocument/2006/extended-properties" xmlns:vt="http://schemas.openxmlformats.org/officeDocument/2006/docPropsVTypes">
  <Template/>
  <TotalTime>171</TotalTime>
  <Words>246</Words>
  <Application>Microsoft Office PowerPoint</Application>
  <PresentationFormat>Widescreen</PresentationFormat>
  <Paragraphs>6</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Avenir Next LT Pro</vt:lpstr>
      <vt:lpstr>Calibri</vt:lpstr>
      <vt:lpstr>Tisa Offc Serif Pro</vt:lpstr>
      <vt:lpstr>1_Office Theme</vt:lpstr>
      <vt:lpstr>Living with  joy</vt:lpstr>
      <vt:lpstr>"We should, first, think that God leads a very interesting life, and that he is full of joy. Undoubtedly he is the most joyous being in the universe. The abundance of his love and generosity is inseparable from his infinite joy." (Dallas Willard)</vt:lpstr>
      <vt:lpstr>I am a poor boy too I have no gift to bring That's fit to give our King . . .  Shall I play for you On my drum  Mary nodded The ox and lamb kept time I played my drum for Him . . .  Then he smiled at me Me and my drum</vt:lpstr>
      <vt:lpstr>"Joy is the experience of knowing that you are unconditionally loved and that nothing — sickness, failure, emotional distress, oppression, war, or even death — can take that love away..." (Henri Nouwen)</vt:lpstr>
      <vt:lpstr>“Discovering more joy does not save us from the inevitability of hardship and heartbreak. In fact, we may cry more easily, but we will laugh more easily too . . . We have hardship without becoming hard. We have heartbreaks without being broken.”  — Archbishop Desmond Tutu</vt:lpstr>
      <vt:lpstr>“Shout for joy to the Lord, all the earth . . .  shout for joy before the Lord the King!”   Psalm 98:4,6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Yule</dc:creator>
  <cp:lastModifiedBy>Taryn Somerville</cp:lastModifiedBy>
  <cp:revision>12</cp:revision>
  <dcterms:created xsi:type="dcterms:W3CDTF">2023-08-25T02:53:39Z</dcterms:created>
  <dcterms:modified xsi:type="dcterms:W3CDTF">2023-10-16T03:04:38Z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y fmtid="{D5CDD505-2E9C-101B-9397-08002B2CF9AE}" pid="4" name="Order">
    <vt:r8>97300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